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84F0D1-8051-FC6F-7336-4C605D551A06}" v="104" dt="2022-11-28T10:28:36.041"/>
    <p1510:client id="{E87C2C3B-4041-484B-9E27-A8AAF653A397}" v="1682" dt="2022-11-28T09:57:56.3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a Oporto Alonso" userId="S::moportoa@ceu.es::db58ac37-1873-4913-820e-6d31d92c44c2" providerId="AD" clId="Web-{E87C2C3B-4041-484B-9E27-A8AAF653A397}"/>
    <pc:docChg chg="addSld delSld modSld">
      <pc:chgData name="Marta Oporto Alonso" userId="S::moportoa@ceu.es::db58ac37-1873-4913-820e-6d31d92c44c2" providerId="AD" clId="Web-{E87C2C3B-4041-484B-9E27-A8AAF653A397}" dt="2022-11-28T09:57:56.322" v="932" actId="20577"/>
      <pc:docMkLst>
        <pc:docMk/>
      </pc:docMkLst>
      <pc:sldChg chg="del">
        <pc:chgData name="Marta Oporto Alonso" userId="S::moportoa@ceu.es::db58ac37-1873-4913-820e-6d31d92c44c2" providerId="AD" clId="Web-{E87C2C3B-4041-484B-9E27-A8AAF653A397}" dt="2022-11-28T09:37:28.828" v="246"/>
        <pc:sldMkLst>
          <pc:docMk/>
          <pc:sldMk cId="2406273178" sldId="256"/>
        </pc:sldMkLst>
      </pc:sldChg>
      <pc:sldChg chg="addSp delSp modSp new">
        <pc:chgData name="Marta Oporto Alonso" userId="S::moportoa@ceu.es::db58ac37-1873-4913-820e-6d31d92c44c2" providerId="AD" clId="Web-{E87C2C3B-4041-484B-9E27-A8AAF653A397}" dt="2022-11-28T09:57:06.852" v="923" actId="14100"/>
        <pc:sldMkLst>
          <pc:docMk/>
          <pc:sldMk cId="2801804554" sldId="257"/>
        </pc:sldMkLst>
        <pc:spChg chg="add mod">
          <ac:chgData name="Marta Oporto Alonso" userId="S::moportoa@ceu.es::db58ac37-1873-4913-820e-6d31d92c44c2" providerId="AD" clId="Web-{E87C2C3B-4041-484B-9E27-A8AAF653A397}" dt="2022-11-28T09:44:13.138" v="314"/>
          <ac:spMkLst>
            <pc:docMk/>
            <pc:sldMk cId="2801804554" sldId="257"/>
            <ac:spMk id="2" creationId="{F0C22A6C-0D14-9B37-307C-307B5F4C6F6F}"/>
          </ac:spMkLst>
        </pc:spChg>
        <pc:spChg chg="add mod">
          <ac:chgData name="Marta Oporto Alonso" userId="S::moportoa@ceu.es::db58ac37-1873-4913-820e-6d31d92c44c2" providerId="AD" clId="Web-{E87C2C3B-4041-484B-9E27-A8AAF653A397}" dt="2022-11-28T09:43:59.825" v="312" actId="1076"/>
          <ac:spMkLst>
            <pc:docMk/>
            <pc:sldMk cId="2801804554" sldId="257"/>
            <ac:spMk id="3" creationId="{897448F8-74E2-48CA-2D57-B6809C5F9C8C}"/>
          </ac:spMkLst>
        </pc:spChg>
        <pc:spChg chg="add mod">
          <ac:chgData name="Marta Oporto Alonso" userId="S::moportoa@ceu.es::db58ac37-1873-4913-820e-6d31d92c44c2" providerId="AD" clId="Web-{E87C2C3B-4041-484B-9E27-A8AAF653A397}" dt="2022-11-28T09:45:26.203" v="318"/>
          <ac:spMkLst>
            <pc:docMk/>
            <pc:sldMk cId="2801804554" sldId="257"/>
            <ac:spMk id="4" creationId="{D7006C00-9267-FC1D-8449-DF800290D389}"/>
          </ac:spMkLst>
        </pc:spChg>
        <pc:spChg chg="add mod">
          <ac:chgData name="Marta Oporto Alonso" userId="S::moportoa@ceu.es::db58ac37-1873-4913-820e-6d31d92c44c2" providerId="AD" clId="Web-{E87C2C3B-4041-484B-9E27-A8AAF653A397}" dt="2022-11-28T09:47:20.191" v="332" actId="20577"/>
          <ac:spMkLst>
            <pc:docMk/>
            <pc:sldMk cId="2801804554" sldId="257"/>
            <ac:spMk id="5" creationId="{2819D163-A976-C878-14DD-20D85E9DDBE7}"/>
          </ac:spMkLst>
        </pc:spChg>
        <pc:spChg chg="add mod">
          <ac:chgData name="Marta Oporto Alonso" userId="S::moportoa@ceu.es::db58ac37-1873-4913-820e-6d31d92c44c2" providerId="AD" clId="Web-{E87C2C3B-4041-484B-9E27-A8AAF653A397}" dt="2022-11-28T09:47:29.770" v="334" actId="20577"/>
          <ac:spMkLst>
            <pc:docMk/>
            <pc:sldMk cId="2801804554" sldId="257"/>
            <ac:spMk id="6" creationId="{BA686E8C-5B2E-3D55-E23A-E7DD951A450C}"/>
          </ac:spMkLst>
        </pc:spChg>
        <pc:spChg chg="add">
          <ac:chgData name="Marta Oporto Alonso" userId="S::moportoa@ceu.es::db58ac37-1873-4913-820e-6d31d92c44c2" providerId="AD" clId="Web-{E87C2C3B-4041-484B-9E27-A8AAF653A397}" dt="2022-11-28T09:43:37.074" v="310"/>
          <ac:spMkLst>
            <pc:docMk/>
            <pc:sldMk cId="2801804554" sldId="257"/>
            <ac:spMk id="11" creationId="{0BB0621C-8FDC-FF40-AF9E-CAA4FA6CD4E5}"/>
          </ac:spMkLst>
        </pc:spChg>
        <pc:spChg chg="add del mod">
          <ac:chgData name="Marta Oporto Alonso" userId="S::moportoa@ceu.es::db58ac37-1873-4913-820e-6d31d92c44c2" providerId="AD" clId="Web-{E87C2C3B-4041-484B-9E27-A8AAF653A397}" dt="2022-11-28T09:44:50.186" v="317"/>
          <ac:spMkLst>
            <pc:docMk/>
            <pc:sldMk cId="2801804554" sldId="257"/>
            <ac:spMk id="12" creationId="{6C780E7C-0F4F-D3BA-CF69-366CBF903B36}"/>
          </ac:spMkLst>
        </pc:spChg>
        <pc:spChg chg="add mod">
          <ac:chgData name="Marta Oporto Alonso" userId="S::moportoa@ceu.es::db58ac37-1873-4913-820e-6d31d92c44c2" providerId="AD" clId="Web-{E87C2C3B-4041-484B-9E27-A8AAF653A397}" dt="2022-11-28T09:57:06.852" v="923" actId="14100"/>
          <ac:spMkLst>
            <pc:docMk/>
            <pc:sldMk cId="2801804554" sldId="257"/>
            <ac:spMk id="13" creationId="{17552CEA-6517-DDC0-F6CB-665501D38EF4}"/>
          </ac:spMkLst>
        </pc:spChg>
        <pc:picChg chg="add mod modCrop">
          <ac:chgData name="Marta Oporto Alonso" userId="S::moportoa@ceu.es::db58ac37-1873-4913-820e-6d31d92c44c2" providerId="AD" clId="Web-{E87C2C3B-4041-484B-9E27-A8AAF653A397}" dt="2022-11-28T09:38:48.362" v="263" actId="1076"/>
          <ac:picMkLst>
            <pc:docMk/>
            <pc:sldMk cId="2801804554" sldId="257"/>
            <ac:picMk id="7" creationId="{04917DE8-452E-ABA8-C742-E3F3092A7D04}"/>
          </ac:picMkLst>
        </pc:picChg>
        <pc:picChg chg="add del mod">
          <ac:chgData name="Marta Oporto Alonso" userId="S::moportoa@ceu.es::db58ac37-1873-4913-820e-6d31d92c44c2" providerId="AD" clId="Web-{E87C2C3B-4041-484B-9E27-A8AAF653A397}" dt="2022-11-28T09:41:37.508" v="290"/>
          <ac:picMkLst>
            <pc:docMk/>
            <pc:sldMk cId="2801804554" sldId="257"/>
            <ac:picMk id="8" creationId="{8A12C92A-AF2E-6582-D5A9-9E6F9C368255}"/>
          </ac:picMkLst>
        </pc:picChg>
        <pc:picChg chg="add mod ord">
          <ac:chgData name="Marta Oporto Alonso" userId="S::moportoa@ceu.es::db58ac37-1873-4913-820e-6d31d92c44c2" providerId="AD" clId="Web-{E87C2C3B-4041-484B-9E27-A8AAF653A397}" dt="2022-11-28T09:42:44.948" v="298"/>
          <ac:picMkLst>
            <pc:docMk/>
            <pc:sldMk cId="2801804554" sldId="257"/>
            <ac:picMk id="9" creationId="{937BFC91-CBBD-50FE-6EB3-D0D9A9C835E9}"/>
          </ac:picMkLst>
        </pc:picChg>
        <pc:picChg chg="add del mod">
          <ac:chgData name="Marta Oporto Alonso" userId="S::moportoa@ceu.es::db58ac37-1873-4913-820e-6d31d92c44c2" providerId="AD" clId="Web-{E87C2C3B-4041-484B-9E27-A8AAF653A397}" dt="2022-11-28T09:42:20.400" v="293"/>
          <ac:picMkLst>
            <pc:docMk/>
            <pc:sldMk cId="2801804554" sldId="257"/>
            <ac:picMk id="10" creationId="{2B835943-2467-429B-1E07-12527F1F20EA}"/>
          </ac:picMkLst>
        </pc:picChg>
      </pc:sldChg>
      <pc:sldChg chg="modSp add del replId">
        <pc:chgData name="Marta Oporto Alonso" userId="S::moportoa@ceu.es::db58ac37-1873-4913-820e-6d31d92c44c2" providerId="AD" clId="Web-{E87C2C3B-4041-484B-9E27-A8AAF653A397}" dt="2022-11-28T09:56:52.945" v="922"/>
        <pc:sldMkLst>
          <pc:docMk/>
          <pc:sldMk cId="4278595773" sldId="258"/>
        </pc:sldMkLst>
        <pc:spChg chg="mod">
          <ac:chgData name="Marta Oporto Alonso" userId="S::moportoa@ceu.es::db58ac37-1873-4913-820e-6d31d92c44c2" providerId="AD" clId="Web-{E87C2C3B-4041-484B-9E27-A8AAF653A397}" dt="2022-11-28T09:49:16.414" v="437" actId="20577"/>
          <ac:spMkLst>
            <pc:docMk/>
            <pc:sldMk cId="4278595773" sldId="258"/>
            <ac:spMk id="6" creationId="{BA686E8C-5B2E-3D55-E23A-E7DD951A450C}"/>
          </ac:spMkLst>
        </pc:spChg>
      </pc:sldChg>
      <pc:sldChg chg="delSp modSp add replId">
        <pc:chgData name="Marta Oporto Alonso" userId="S::moportoa@ceu.es::db58ac37-1873-4913-820e-6d31d92c44c2" providerId="AD" clId="Web-{E87C2C3B-4041-484B-9E27-A8AAF653A397}" dt="2022-11-28T09:57:56.322" v="932" actId="20577"/>
        <pc:sldMkLst>
          <pc:docMk/>
          <pc:sldMk cId="3816562467" sldId="259"/>
        </pc:sldMkLst>
        <pc:spChg chg="mod">
          <ac:chgData name="Marta Oporto Alonso" userId="S::moportoa@ceu.es::db58ac37-1873-4913-820e-6d31d92c44c2" providerId="AD" clId="Web-{E87C2C3B-4041-484B-9E27-A8AAF653A397}" dt="2022-11-28T09:56:46.257" v="920" actId="20577"/>
          <ac:spMkLst>
            <pc:docMk/>
            <pc:sldMk cId="3816562467" sldId="259"/>
            <ac:spMk id="3" creationId="{897448F8-74E2-48CA-2D57-B6809C5F9C8C}"/>
          </ac:spMkLst>
        </pc:spChg>
        <pc:spChg chg="del mod">
          <ac:chgData name="Marta Oporto Alonso" userId="S::moportoa@ceu.es::db58ac37-1873-4913-820e-6d31d92c44c2" providerId="AD" clId="Web-{E87C2C3B-4041-484B-9E27-A8AAF653A397}" dt="2022-11-28T09:56:29.679" v="919"/>
          <ac:spMkLst>
            <pc:docMk/>
            <pc:sldMk cId="3816562467" sldId="259"/>
            <ac:spMk id="4" creationId="{D7006C00-9267-FC1D-8449-DF800290D389}"/>
          </ac:spMkLst>
        </pc:spChg>
        <pc:spChg chg="mod">
          <ac:chgData name="Marta Oporto Alonso" userId="S::moportoa@ceu.es::db58ac37-1873-4913-820e-6d31d92c44c2" providerId="AD" clId="Web-{E87C2C3B-4041-484B-9E27-A8AAF653A397}" dt="2022-11-28T09:57:56.322" v="932" actId="20577"/>
          <ac:spMkLst>
            <pc:docMk/>
            <pc:sldMk cId="3816562467" sldId="259"/>
            <ac:spMk id="5" creationId="{2819D163-A976-C878-14DD-20D85E9DDBE7}"/>
          </ac:spMkLst>
        </pc:spChg>
        <pc:spChg chg="del mod">
          <ac:chgData name="Marta Oporto Alonso" userId="S::moportoa@ceu.es::db58ac37-1873-4913-820e-6d31d92c44c2" providerId="AD" clId="Web-{E87C2C3B-4041-484B-9E27-A8AAF653A397}" dt="2022-11-28T09:55:36.536" v="877"/>
          <ac:spMkLst>
            <pc:docMk/>
            <pc:sldMk cId="3816562467" sldId="259"/>
            <ac:spMk id="6" creationId="{BA686E8C-5B2E-3D55-E23A-E7DD951A450C}"/>
          </ac:spMkLst>
        </pc:spChg>
        <pc:spChg chg="del">
          <ac:chgData name="Marta Oporto Alonso" userId="S::moportoa@ceu.es::db58ac37-1873-4913-820e-6d31d92c44c2" providerId="AD" clId="Web-{E87C2C3B-4041-484B-9E27-A8AAF653A397}" dt="2022-11-28T09:56:50.257" v="921"/>
          <ac:spMkLst>
            <pc:docMk/>
            <pc:sldMk cId="3816562467" sldId="259"/>
            <ac:spMk id="13" creationId="{17552CEA-6517-DDC0-F6CB-665501D38EF4}"/>
          </ac:spMkLst>
        </pc:spChg>
      </pc:sldChg>
    </pc:docChg>
  </pc:docChgLst>
  <pc:docChgLst>
    <pc:chgData name="Marta Oporto Alonso" userId="S::moportoa@ceu.es::db58ac37-1873-4913-820e-6d31d92c44c2" providerId="AD" clId="Web-{6384F0D1-8051-FC6F-7336-4C605D551A06}"/>
    <pc:docChg chg="modSld">
      <pc:chgData name="Marta Oporto Alonso" userId="S::moportoa@ceu.es::db58ac37-1873-4913-820e-6d31d92c44c2" providerId="AD" clId="Web-{6384F0D1-8051-FC6F-7336-4C605D551A06}" dt="2022-11-28T10:28:35.588" v="52" actId="20577"/>
      <pc:docMkLst>
        <pc:docMk/>
      </pc:docMkLst>
      <pc:sldChg chg="modSp">
        <pc:chgData name="Marta Oporto Alonso" userId="S::moportoa@ceu.es::db58ac37-1873-4913-820e-6d31d92c44c2" providerId="AD" clId="Web-{6384F0D1-8051-FC6F-7336-4C605D551A06}" dt="2022-11-28T10:28:35.588" v="52" actId="20577"/>
        <pc:sldMkLst>
          <pc:docMk/>
          <pc:sldMk cId="2801804554" sldId="257"/>
        </pc:sldMkLst>
        <pc:spChg chg="mod">
          <ac:chgData name="Marta Oporto Alonso" userId="S::moportoa@ceu.es::db58ac37-1873-4913-820e-6d31d92c44c2" providerId="AD" clId="Web-{6384F0D1-8051-FC6F-7336-4C605D551A06}" dt="2022-11-28T10:28:35.588" v="52" actId="20577"/>
          <ac:spMkLst>
            <pc:docMk/>
            <pc:sldMk cId="2801804554" sldId="257"/>
            <ac:spMk id="6" creationId="{BA686E8C-5B2E-3D55-E23A-E7DD951A450C}"/>
          </ac:spMkLst>
        </pc:spChg>
      </pc:sldChg>
      <pc:sldChg chg="delSp modSp">
        <pc:chgData name="Marta Oporto Alonso" userId="S::moportoa@ceu.es::db58ac37-1873-4913-820e-6d31d92c44c2" providerId="AD" clId="Web-{6384F0D1-8051-FC6F-7336-4C605D551A06}" dt="2022-11-28T10:28:07.041" v="47" actId="20577"/>
        <pc:sldMkLst>
          <pc:docMk/>
          <pc:sldMk cId="3816562467" sldId="259"/>
        </pc:sldMkLst>
        <pc:spChg chg="del">
          <ac:chgData name="Marta Oporto Alonso" userId="S::moportoa@ceu.es::db58ac37-1873-4913-820e-6d31d92c44c2" providerId="AD" clId="Web-{6384F0D1-8051-FC6F-7336-4C605D551A06}" dt="2022-11-28T10:26:49.195" v="15"/>
          <ac:spMkLst>
            <pc:docMk/>
            <pc:sldMk cId="3816562467" sldId="259"/>
            <ac:spMk id="2" creationId="{F0C22A6C-0D14-9B37-307C-307B5F4C6F6F}"/>
          </ac:spMkLst>
        </pc:spChg>
        <pc:spChg chg="mod">
          <ac:chgData name="Marta Oporto Alonso" userId="S::moportoa@ceu.es::db58ac37-1873-4913-820e-6d31d92c44c2" providerId="AD" clId="Web-{6384F0D1-8051-FC6F-7336-4C605D551A06}" dt="2022-11-28T10:28:07.041" v="47" actId="20577"/>
          <ac:spMkLst>
            <pc:docMk/>
            <pc:sldMk cId="3816562467" sldId="259"/>
            <ac:spMk id="5" creationId="{2819D163-A976-C878-14DD-20D85E9DDBE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9" descr="Mujer firmando un contrato">
            <a:extLst>
              <a:ext uri="{FF2B5EF4-FFF2-40B4-BE49-F238E27FC236}">
                <a16:creationId xmlns:a16="http://schemas.microsoft.com/office/drawing/2014/main" id="{937BFC91-CBBD-50FE-6EB3-D0D9A9C83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7" y="-4693"/>
            <a:ext cx="12157584" cy="6793643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0C22A6C-0D14-9B37-307C-307B5F4C6F6F}"/>
              </a:ext>
            </a:extLst>
          </p:cNvPr>
          <p:cNvSpPr txBox="1"/>
          <p:nvPr/>
        </p:nvSpPr>
        <p:spPr>
          <a:xfrm>
            <a:off x="1550630" y="1530144"/>
            <a:ext cx="8956229" cy="58477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800" b="1" dirty="0">
                <a:cs typeface="Calibri"/>
              </a:rPr>
              <a:t>¿CÓMO ES EL </a:t>
            </a:r>
            <a:r>
              <a:rPr lang="es-ES" sz="3200" b="1" dirty="0">
                <a:cs typeface="Calibri"/>
              </a:rPr>
              <a:t>PROCESO</a:t>
            </a:r>
            <a:r>
              <a:rPr lang="es-ES" sz="2800" b="1" dirty="0">
                <a:cs typeface="Calibri"/>
              </a:rPr>
              <a:t> DE REVISIÓN DE SU ABSTRACT?</a:t>
            </a:r>
            <a:endParaRPr lang="es-ES" sz="28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97448F8-74E2-48CA-2D57-B6809C5F9C8C}"/>
              </a:ext>
            </a:extLst>
          </p:cNvPr>
          <p:cNvSpPr txBox="1"/>
          <p:nvPr/>
        </p:nvSpPr>
        <p:spPr>
          <a:xfrm>
            <a:off x="2120080" y="2320139"/>
            <a:ext cx="759883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400" b="1" dirty="0">
                <a:cs typeface="Calibri"/>
              </a:rPr>
              <a:t>FASE 1: VERIFICACIÓN DE NO EXISTENCIA DE PLAGIO</a:t>
            </a:r>
            <a:endParaRPr lang="es-ES" sz="2400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7006C00-9267-FC1D-8449-DF800290D389}"/>
              </a:ext>
            </a:extLst>
          </p:cNvPr>
          <p:cNvSpPr txBox="1"/>
          <p:nvPr/>
        </p:nvSpPr>
        <p:spPr>
          <a:xfrm>
            <a:off x="3860071" y="2964016"/>
            <a:ext cx="428977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cs typeface="Calibri"/>
              </a:rPr>
              <a:t>APLICACIÓN DEL PROGRAMA ANTI-PLAGIO</a:t>
            </a: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819D163-A976-C878-14DD-20D85E9DDBE7}"/>
              </a:ext>
            </a:extLst>
          </p:cNvPr>
          <p:cNvSpPr txBox="1"/>
          <p:nvPr/>
        </p:nvSpPr>
        <p:spPr>
          <a:xfrm>
            <a:off x="4984408" y="3510936"/>
            <a:ext cx="5295763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cs typeface="Calibri"/>
              </a:rPr>
              <a:t>SÍ EXISTE PLAGIO: </a:t>
            </a:r>
            <a:r>
              <a:rPr lang="es-ES" dirty="0">
                <a:cs typeface="Calibri"/>
              </a:rPr>
              <a:t>recibirá un email con un informe para que pueda subsanar los elementos identificados. Una vez subsanado ha de volver a iniciar la FASE 1.</a:t>
            </a:r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A686E8C-5B2E-3D55-E23A-E7DD951A450C}"/>
              </a:ext>
            </a:extLst>
          </p:cNvPr>
          <p:cNvSpPr txBox="1"/>
          <p:nvPr/>
        </p:nvSpPr>
        <p:spPr>
          <a:xfrm>
            <a:off x="4983042" y="5045991"/>
            <a:ext cx="528210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cs typeface="Calibri"/>
              </a:rPr>
              <a:t>SI NO EXISTE PLAGIO:</a:t>
            </a:r>
            <a:r>
              <a:rPr lang="es-ES" u="sng" dirty="0">
                <a:cs typeface="Calibri"/>
              </a:rPr>
              <a:t> se inicia la FASE 2. </a:t>
            </a:r>
            <a:endParaRPr lang="es-ES" u="sng" dirty="0">
              <a:ea typeface="+mn-lt"/>
              <a:cs typeface="+mn-lt"/>
            </a:endParaRPr>
          </a:p>
        </p:txBody>
      </p:sp>
      <p:pic>
        <p:nvPicPr>
          <p:cNvPr id="7" name="Imagen 7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04917DE8-452E-ABA8-C742-E3F3092A7D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372" b="58823"/>
          <a:stretch/>
        </p:blipFill>
        <p:spPr>
          <a:xfrm>
            <a:off x="2032820" y="86094"/>
            <a:ext cx="7942006" cy="1138057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0BB0621C-8FDC-FF40-AF9E-CAA4FA6CD4E5}"/>
              </a:ext>
            </a:extLst>
          </p:cNvPr>
          <p:cNvSpPr txBox="1"/>
          <p:nvPr/>
        </p:nvSpPr>
        <p:spPr>
          <a:xfrm>
            <a:off x="4406081" y="2322870"/>
            <a:ext cx="180974" cy="3619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sp>
        <p:nvSpPr>
          <p:cNvPr id="13" name="Flecha: curvada hacia arriba 12">
            <a:extLst>
              <a:ext uri="{FF2B5EF4-FFF2-40B4-BE49-F238E27FC236}">
                <a16:creationId xmlns:a16="http://schemas.microsoft.com/office/drawing/2014/main" id="{17552CEA-6517-DDC0-F6CB-665501D38EF4}"/>
              </a:ext>
            </a:extLst>
          </p:cNvPr>
          <p:cNvSpPr/>
          <p:nvPr/>
        </p:nvSpPr>
        <p:spPr>
          <a:xfrm rot="16200000">
            <a:off x="10163552" y="2575691"/>
            <a:ext cx="1881571" cy="12536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80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9" descr="Mujer firmando un contrato">
            <a:extLst>
              <a:ext uri="{FF2B5EF4-FFF2-40B4-BE49-F238E27FC236}">
                <a16:creationId xmlns:a16="http://schemas.microsoft.com/office/drawing/2014/main" id="{937BFC91-CBBD-50FE-6EB3-D0D9A9C83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7" y="-4693"/>
            <a:ext cx="12157584" cy="679364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97448F8-74E2-48CA-2D57-B6809C5F9C8C}"/>
              </a:ext>
            </a:extLst>
          </p:cNvPr>
          <p:cNvSpPr txBox="1"/>
          <p:nvPr/>
        </p:nvSpPr>
        <p:spPr>
          <a:xfrm>
            <a:off x="2120080" y="2320139"/>
            <a:ext cx="759883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400" b="1" dirty="0">
                <a:cs typeface="Calibri"/>
              </a:rPr>
              <a:t>FASE 2: REVISIÓN DE SU ABSTRACT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819D163-A976-C878-14DD-20D85E9DDBE7}"/>
              </a:ext>
            </a:extLst>
          </p:cNvPr>
          <p:cNvSpPr txBox="1"/>
          <p:nvPr/>
        </p:nvSpPr>
        <p:spPr>
          <a:xfrm>
            <a:off x="1555408" y="2927530"/>
            <a:ext cx="8867637" cy="313932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cs typeface="Calibri"/>
              </a:rPr>
              <a:t>CRITERIOS DE REVISIÓN: </a:t>
            </a:r>
            <a:endParaRPr lang="es-ES" dirty="0">
              <a:cs typeface="Calibri"/>
            </a:endParaRPr>
          </a:p>
          <a:p>
            <a:r>
              <a:rPr lang="es-ES" b="1" dirty="0">
                <a:cs typeface="Calibri"/>
              </a:rPr>
              <a:t>1. Extensión de 100 palabras.</a:t>
            </a:r>
          </a:p>
          <a:p>
            <a:r>
              <a:rPr lang="es-ES" b="1" dirty="0">
                <a:cs typeface="Calibri"/>
              </a:rPr>
              <a:t>2. Coherencia y relación con la temática del congreso.</a:t>
            </a:r>
            <a:endParaRPr lang="en-US" b="1">
              <a:cs typeface="Calibri"/>
            </a:endParaRPr>
          </a:p>
          <a:p>
            <a:r>
              <a:rPr lang="es-ES" b="1" dirty="0">
                <a:cs typeface="Calibri"/>
              </a:rPr>
              <a:t>3. Formulación adecuada de los objetivos u objeto de la aportación.</a:t>
            </a:r>
            <a:endParaRPr lang="en-US" b="1">
              <a:cs typeface="Calibri"/>
            </a:endParaRPr>
          </a:p>
          <a:p>
            <a:r>
              <a:rPr lang="es-ES" b="1" dirty="0">
                <a:cs typeface="Calibri"/>
              </a:rPr>
              <a:t>4. Adecuación de la metodología empleada y clarificación en la exposición de resultados y demás evidencias de investigación.</a:t>
            </a:r>
            <a:endParaRPr lang="en-US" b="1">
              <a:cs typeface="Calibri"/>
            </a:endParaRPr>
          </a:p>
          <a:p>
            <a:r>
              <a:rPr lang="es-ES" b="1" dirty="0">
                <a:cs typeface="Calibri"/>
              </a:rPr>
              <a:t>5. Relevancia y aplicación práctica de las conclusiones. </a:t>
            </a:r>
          </a:p>
          <a:p>
            <a:endParaRPr lang="es-ES" b="1" dirty="0">
              <a:cs typeface="Calibri"/>
            </a:endParaRPr>
          </a:p>
          <a:p>
            <a:r>
              <a:rPr lang="es-ES" dirty="0">
                <a:cs typeface="Calibri"/>
              </a:rPr>
              <a:t>Recibirá un email con un informe con la valoración final del comité científico con la decisión de aceptación. En caso de ser aceptado y necesitar subsanar elementos identificados </a:t>
            </a:r>
            <a:r>
              <a:rPr lang="es-ES" b="1" dirty="0">
                <a:cs typeface="Calibri"/>
              </a:rPr>
              <a:t>ha de volver a iniciar la FASE 1.</a:t>
            </a:r>
          </a:p>
        </p:txBody>
      </p:sp>
      <p:pic>
        <p:nvPicPr>
          <p:cNvPr id="7" name="Imagen 7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04917DE8-452E-ABA8-C742-E3F3092A7D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372" b="58823"/>
          <a:stretch/>
        </p:blipFill>
        <p:spPr>
          <a:xfrm>
            <a:off x="2032820" y="86094"/>
            <a:ext cx="7942006" cy="1138057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0BB0621C-8FDC-FF40-AF9E-CAA4FA6CD4E5}"/>
              </a:ext>
            </a:extLst>
          </p:cNvPr>
          <p:cNvSpPr txBox="1"/>
          <p:nvPr/>
        </p:nvSpPr>
        <p:spPr>
          <a:xfrm>
            <a:off x="4406081" y="2322870"/>
            <a:ext cx="180974" cy="3619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65624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181</cp:revision>
  <dcterms:created xsi:type="dcterms:W3CDTF">2022-11-28T09:25:39Z</dcterms:created>
  <dcterms:modified xsi:type="dcterms:W3CDTF">2022-11-28T10:28:44Z</dcterms:modified>
</cp:coreProperties>
</file>